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64" r:id="rId1"/>
    <p:sldMasterId id="2147483876" r:id="rId2"/>
  </p:sldMasterIdLst>
  <p:notesMasterIdLst>
    <p:notesMasterId r:id="rId8"/>
  </p:notesMasterIdLst>
  <p:handoutMasterIdLst>
    <p:handoutMasterId r:id="rId9"/>
  </p:handoutMasterIdLst>
  <p:sldIdLst>
    <p:sldId id="266" r:id="rId3"/>
    <p:sldId id="261" r:id="rId4"/>
    <p:sldId id="264" r:id="rId5"/>
    <p:sldId id="265" r:id="rId6"/>
    <p:sldId id="267" r:id="rId7"/>
  </p:sldIdLst>
  <p:sldSz cx="6858000" cy="9144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A74D29"/>
    <a:srgbClr val="666633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5" autoAdjust="0"/>
    <p:restoredTop sz="79083" autoAdjust="0"/>
  </p:normalViewPr>
  <p:slideViewPr>
    <p:cSldViewPr>
      <p:cViewPr>
        <p:scale>
          <a:sx n="55" d="100"/>
          <a:sy n="55" d="100"/>
        </p:scale>
        <p:origin x="-1128" y="28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2214" y="-90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79F50-9A3B-45C6-A530-B6EC4BE31029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973D77-ECBA-4F33-8245-7DB22F6AE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4748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07E2D-D86C-446C-9E8E-6FA35A7BFF44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22488" y="696913"/>
            <a:ext cx="26130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0446B-3712-4254-9C43-C015FD87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24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Poor</a:t>
            </a:r>
            <a:r>
              <a:rPr lang="en-US" baseline="0" dirty="0" smtClean="0"/>
              <a:t> font choice:  type, color, size.</a:t>
            </a:r>
          </a:p>
          <a:p>
            <a:r>
              <a:rPr lang="en-US" baseline="0" dirty="0" smtClean="0"/>
              <a:t>Inconsistent animation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0446B-3712-4254-9C43-C015FD87D1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26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22488" y="696913"/>
            <a:ext cx="26130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Attractively too</a:t>
            </a:r>
            <a:r>
              <a:rPr lang="en-US" baseline="0" dirty="0" smtClean="0"/>
              <a:t> early.  </a:t>
            </a:r>
          </a:p>
          <a:p>
            <a:r>
              <a:rPr lang="en-US" baseline="0" dirty="0" smtClean="0"/>
              <a:t>First explosion needs “?”.  </a:t>
            </a:r>
          </a:p>
          <a:p>
            <a:r>
              <a:rPr lang="en-US" baseline="0" dirty="0" smtClean="0"/>
              <a:t>Wait after PPT to click for the 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0446B-3712-4254-9C43-C015FD87D13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95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PPT</a:t>
            </a:r>
            <a:r>
              <a:rPr lang="en-US" baseline="0" dirty="0" smtClean="0"/>
              <a:t> allows you to use different designs in an individual slide show, although it’s best to keep a consistent theme</a:t>
            </a:r>
          </a:p>
          <a:p>
            <a:r>
              <a:rPr lang="en-US" baseline="0" dirty="0" smtClean="0"/>
              <a:t>Wireless presenter allows you the same function Shift/B.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0446B-3712-4254-9C43-C015FD87D1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901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Bullet 3:  ask, “What do you see?” Is it a vase</a:t>
            </a:r>
            <a:r>
              <a:rPr lang="en-US" baseline="0" dirty="0" smtClean="0"/>
              <a:t> or two children facing each other?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0446B-3712-4254-9C43-C015FD87D1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511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Listener</a:t>
            </a:r>
            <a:r>
              <a:rPr lang="en-US" baseline="0" dirty="0" smtClean="0"/>
              <a:t> should know when it’s over</a:t>
            </a:r>
            <a:endParaRPr lang="en-US" dirty="0" smtClean="0"/>
          </a:p>
          <a:p>
            <a:r>
              <a:rPr lang="en-US" dirty="0" smtClean="0"/>
              <a:t>4-6 bullets</a:t>
            </a:r>
            <a:r>
              <a:rPr lang="en-US" baseline="0" dirty="0" smtClean="0"/>
              <a:t> and 4-6 words in each bullet</a:t>
            </a:r>
          </a:p>
          <a:p>
            <a:r>
              <a:rPr lang="en-US" baseline="0" dirty="0" smtClean="0"/>
              <a:t>With too many bullets then the presenter will in the center</a:t>
            </a:r>
          </a:p>
          <a:p>
            <a:r>
              <a:rPr lang="en-US" baseline="0" dirty="0" smtClean="0"/>
              <a:t>Poor </a:t>
            </a:r>
            <a:r>
              <a:rPr lang="en-US" baseline="0" dirty="0" err="1" smtClean="0"/>
              <a:t>ppt</a:t>
            </a:r>
            <a:r>
              <a:rPr lang="en-US" baseline="0" dirty="0" smtClean="0"/>
              <a:t> puts the presenter in the bulls eye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0446B-3712-4254-9C43-C015FD87D13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289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479040"/>
            <a:ext cx="4800600" cy="172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3734816"/>
            <a:ext cx="6858000" cy="1243584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4572000"/>
            <a:ext cx="4800600" cy="1016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r>
              <a:rPr lang="en-US" smtClean="0"/>
              <a:t>3/6/2013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F11B-BFF8-40B0-8E4E-0BC659F8F8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F11B-BFF8-40B0-8E4E-0BC659F8F8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1612055"/>
            <a:ext cx="971550" cy="57573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50" y="1625600"/>
            <a:ext cx="3886200" cy="5689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F11B-BFF8-40B0-8E4E-0BC659F8F8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8580" y="135467"/>
            <a:ext cx="6720840" cy="888661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9081" y="3923469"/>
            <a:ext cx="5360948" cy="3285067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679490" y="3926179"/>
            <a:ext cx="892761" cy="327964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784536" y="4182211"/>
            <a:ext cx="682668" cy="2767584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34113" y="4074163"/>
            <a:ext cx="5210884" cy="2993812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40120" y="6167024"/>
            <a:ext cx="571500" cy="6096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06367" y="6079037"/>
            <a:ext cx="5066375" cy="885823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04228" y="4185920"/>
            <a:ext cx="5070651" cy="2770293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2104" y="6197600"/>
            <a:ext cx="4914900" cy="6096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3529" y="4302713"/>
            <a:ext cx="4972050" cy="16256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8580" y="135467"/>
            <a:ext cx="6720840" cy="888661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3/6/2013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38982" y="3928533"/>
            <a:ext cx="6198870" cy="3285067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25742" y="4064002"/>
            <a:ext cx="6025350" cy="2993812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342" y="4267201"/>
            <a:ext cx="5772150" cy="17272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06622" y="6055362"/>
            <a:ext cx="5863590" cy="885823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2342" y="6143349"/>
            <a:ext cx="5772150" cy="69837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06819" y="4165600"/>
            <a:ext cx="5863199" cy="2770293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596" y="544498"/>
            <a:ext cx="6195504" cy="138590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9596" y="2292095"/>
            <a:ext cx="3028950" cy="58765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292095"/>
            <a:ext cx="3028950" cy="58765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596" y="544498"/>
            <a:ext cx="6195504" cy="138590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9597" y="2296584"/>
            <a:ext cx="3030141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9597" y="3251200"/>
            <a:ext cx="3030141" cy="49170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96584"/>
            <a:ext cx="3031331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251200"/>
            <a:ext cx="3031331" cy="49170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68580" y="135467"/>
            <a:ext cx="6720840" cy="888661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68580" y="135467"/>
            <a:ext cx="6720840" cy="888661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4650" y="914401"/>
            <a:ext cx="3429000" cy="701040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20026" y="2007616"/>
            <a:ext cx="2037425" cy="4697984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07518" y="2189964"/>
            <a:ext cx="1862441" cy="4312437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6751" y="3962400"/>
            <a:ext cx="1723976" cy="23368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751" y="2312417"/>
            <a:ext cx="1723976" cy="1588827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8700" y="3251201"/>
            <a:ext cx="4800600" cy="4064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F11B-BFF8-40B0-8E4E-0BC659F8F8D3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157984"/>
            <a:ext cx="6858000" cy="1243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8580" y="135467"/>
            <a:ext cx="6720840" cy="888661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4350" y="828584"/>
            <a:ext cx="5829300" cy="5775419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4350" y="6604000"/>
            <a:ext cx="5829300" cy="1828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71500" y="6705601"/>
            <a:ext cx="5700574" cy="160389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85800" y="7518400"/>
            <a:ext cx="5496386" cy="602261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4192" y="6766560"/>
            <a:ext cx="5959602" cy="146304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7217" y="7542075"/>
            <a:ext cx="5433552" cy="53562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07202"/>
            <a:ext cx="5496386" cy="697391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146277" y="304800"/>
            <a:ext cx="1394460" cy="8163512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16419" y="468547"/>
            <a:ext cx="1254176" cy="7836023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86433" y="527238"/>
            <a:ext cx="1114148" cy="771864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508001"/>
            <a:ext cx="4629150" cy="772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F11B-BFF8-40B0-8E4E-0BC659F8F8D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3579283"/>
            <a:ext cx="6858000" cy="12435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5850" y="4547023"/>
            <a:ext cx="4686300" cy="1941831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5850" y="2004907"/>
            <a:ext cx="4686300" cy="2089149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3579283"/>
            <a:ext cx="6858000" cy="1243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028700" y="3251200"/>
            <a:ext cx="2343150" cy="416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F11B-BFF8-40B0-8E4E-0BC659F8F8D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3486150" y="3251200"/>
            <a:ext cx="2343150" cy="416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157984"/>
            <a:ext cx="6858000" cy="1243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2157984"/>
            <a:ext cx="6858000" cy="1243584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028700" y="3759200"/>
            <a:ext cx="234315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486150" y="3759200"/>
            <a:ext cx="234315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3149601"/>
            <a:ext cx="2344341" cy="601784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3145536"/>
            <a:ext cx="2345531" cy="59740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F11B-BFF8-40B0-8E4E-0BC659F8F8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F11B-BFF8-40B0-8E4E-0BC659F8F8D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157984"/>
            <a:ext cx="6858000" cy="1243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F11B-BFF8-40B0-8E4E-0BC659F8F8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1" y="2235200"/>
            <a:ext cx="2114549" cy="799253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14751" y="3034453"/>
            <a:ext cx="2114549" cy="3874347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F11B-BFF8-40B0-8E4E-0BC659F8F8D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28700" y="2235200"/>
            <a:ext cx="2457450" cy="467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097280" y="2462784"/>
            <a:ext cx="2318004" cy="4120896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0" y="2235200"/>
            <a:ext cx="2114550" cy="799253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43000" y="2540000"/>
            <a:ext cx="2228850" cy="39624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14750" y="3035808"/>
            <a:ext cx="2114550" cy="3833707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F11B-BFF8-40B0-8E4E-0BC659F8F8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1727200"/>
            <a:ext cx="4800600" cy="9144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743201"/>
            <a:ext cx="4800600" cy="4572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228600" y="8475134"/>
            <a:ext cx="1600200" cy="48683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3/6/2013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228850" y="8475134"/>
            <a:ext cx="24003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5006340" y="8485633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076F11B-BFF8-40B0-8E4E-0BC659F8F8D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68580" y="135467"/>
            <a:ext cx="6720840" cy="888661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36801"/>
            <a:ext cx="6172200" cy="58314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3/6/2013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05740" y="370888"/>
            <a:ext cx="6446520" cy="176784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9647" y="497150"/>
            <a:ext cx="6285390" cy="1491449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9596" y="544497"/>
            <a:ext cx="6195504" cy="13859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../media/audio1.wav"/><Relationship Id="rId7" Type="http://schemas.openxmlformats.org/officeDocument/2006/relationships/image" Target="../media/image7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wmf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F11B-BFF8-40B0-8E4E-0BC659F8F8D3}" type="slidenum">
              <a:rPr lang="en-US" smtClean="0"/>
              <a:t>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295400" y="2421805"/>
            <a:ext cx="41148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u="sng" dirty="0" smtClean="0">
                <a:solidFill>
                  <a:srgbClr val="666633"/>
                </a:solidFill>
                <a:latin typeface="Brush Script MT" pitchFamily="66" charset="0"/>
              </a:rPr>
              <a:t>How to make a PowerPoint.</a:t>
            </a:r>
            <a:endParaRPr lang="en-US" sz="2500" b="1" u="sng" dirty="0">
              <a:solidFill>
                <a:srgbClr val="666633"/>
              </a:solidFill>
              <a:latin typeface="Brush Script MT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3124200"/>
            <a:ext cx="3429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srgbClr val="00B0F0"/>
                </a:solidFill>
                <a:latin typeface="Brush Script MT" pitchFamily="66" charset="0"/>
              </a:rPr>
              <a:t>Animation</a:t>
            </a:r>
            <a:endParaRPr lang="en-US" sz="2500" b="1" dirty="0">
              <a:solidFill>
                <a:srgbClr val="00B0F0"/>
              </a:solidFill>
              <a:latin typeface="Brush Script MT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3886200"/>
            <a:ext cx="11972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srgbClr val="A74D29"/>
                </a:solidFill>
                <a:latin typeface="Brush Script MT" pitchFamily="66" charset="0"/>
              </a:rPr>
              <a:t>Design</a:t>
            </a:r>
            <a:endParaRPr lang="en-US" sz="2500" b="1" dirty="0">
              <a:solidFill>
                <a:srgbClr val="A74D29"/>
              </a:solidFill>
              <a:latin typeface="Brush Script MT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95400" y="5029200"/>
            <a:ext cx="2514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rgbClr val="FF6600"/>
                </a:solidFill>
                <a:latin typeface="Brush Script MT" pitchFamily="66" charset="0"/>
              </a:rPr>
              <a:t>Other stuff</a:t>
            </a:r>
            <a:endParaRPr lang="en-US" sz="2600" b="1" dirty="0">
              <a:solidFill>
                <a:srgbClr val="FF6600"/>
              </a:solidFill>
              <a:latin typeface="Brush Script MT" pitchFamily="66" charset="0"/>
            </a:endParaRPr>
          </a:p>
        </p:txBody>
      </p:sp>
      <p:pic>
        <p:nvPicPr>
          <p:cNvPr id="2050" name="Picture 2" descr="C:\Users\410542\AppData\Local\Microsoft\Windows\Temporary Internet Files\Content.IE5\1MUIOB28\MC90043267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7887">
            <a:off x="565797" y="2715436"/>
            <a:ext cx="854866" cy="854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410542\AppData\Local\Microsoft\Windows\Temporary Internet Files\Content.IE5\1MUIOB28\MC90043267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42800">
            <a:off x="472894" y="3430995"/>
            <a:ext cx="906425" cy="90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410542\AppData\Local\Microsoft\Windows\Temporary Internet Files\Content.IE5\1MUIOB28\MC90043267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1292">
            <a:off x="420510" y="4576603"/>
            <a:ext cx="1069434" cy="1069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8561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3241" y="3103442"/>
            <a:ext cx="3046027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500" dirty="0"/>
              <a:t>Don’t </a:t>
            </a:r>
          </a:p>
        </p:txBody>
      </p:sp>
      <p:sp>
        <p:nvSpPr>
          <p:cNvPr id="5" name="Rectangle 4"/>
          <p:cNvSpPr/>
          <p:nvPr/>
        </p:nvSpPr>
        <p:spPr>
          <a:xfrm>
            <a:off x="1186365" y="4775201"/>
            <a:ext cx="132228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rgbClr val="00B0F0"/>
                </a:solidFill>
              </a:rPr>
              <a:t>you</a:t>
            </a:r>
            <a:r>
              <a:rPr lang="en-US" dirty="0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2756257" y="5181600"/>
            <a:ext cx="1503938" cy="10002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900" dirty="0" smtClean="0">
                <a:solidFill>
                  <a:srgbClr val="7030A0"/>
                </a:solidFill>
              </a:rPr>
              <a:t>lobe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955144" y="3429000"/>
            <a:ext cx="3447162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500" b="1" dirty="0" smtClean="0">
                <a:solidFill>
                  <a:srgbClr val="FFFF00"/>
                </a:solidFill>
              </a:rPr>
              <a:t>attractively</a:t>
            </a:r>
            <a:endParaRPr lang="en-US" sz="5500" dirty="0"/>
          </a:p>
        </p:txBody>
      </p:sp>
      <p:sp>
        <p:nvSpPr>
          <p:cNvPr id="8" name="Rectangle 7"/>
          <p:cNvSpPr/>
          <p:nvPr/>
        </p:nvSpPr>
        <p:spPr>
          <a:xfrm>
            <a:off x="1796101" y="7599387"/>
            <a:ext cx="22797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6600"/>
                </a:solidFill>
              </a:rPr>
              <a:t>designed</a:t>
            </a:r>
            <a:r>
              <a:rPr lang="en-US" sz="4000" dirty="0"/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2955144" y="4325780"/>
            <a:ext cx="465544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 err="1" smtClean="0"/>
              <a:t>PowerPoints</a:t>
            </a:r>
            <a:endParaRPr lang="en-US" sz="6000" dirty="0"/>
          </a:p>
        </p:txBody>
      </p:sp>
      <p:sp>
        <p:nvSpPr>
          <p:cNvPr id="10" name="Explosion 2 9"/>
          <p:cNvSpPr/>
          <p:nvPr/>
        </p:nvSpPr>
        <p:spPr>
          <a:xfrm>
            <a:off x="1706075" y="0"/>
            <a:ext cx="3540284" cy="3786664"/>
          </a:xfrm>
          <a:prstGeom prst="irregularSeal2">
            <a:avLst/>
          </a:prstGeom>
          <a:solidFill>
            <a:srgbClr val="FF0000"/>
          </a:solidFill>
          <a:ln>
            <a:solidFill>
              <a:srgbClr val="A74D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u="sng" dirty="0" smtClean="0">
                <a:solidFill>
                  <a:srgbClr val="A74D29"/>
                </a:solidFill>
                <a:latin typeface="Bernard MT Condensed" pitchFamily="18" charset="0"/>
              </a:rPr>
              <a:t>CAN YOU READ THIS!</a:t>
            </a:r>
            <a:endParaRPr lang="en-US" sz="3600" b="1" i="1" u="sng" dirty="0">
              <a:solidFill>
                <a:srgbClr val="A74D29"/>
              </a:solidFill>
              <a:latin typeface="Bernard MT Condensed" pitchFamily="18" charset="0"/>
            </a:endParaRPr>
          </a:p>
        </p:txBody>
      </p:sp>
      <p:sp>
        <p:nvSpPr>
          <p:cNvPr id="11" name="Explosion 2 10"/>
          <p:cNvSpPr/>
          <p:nvPr/>
        </p:nvSpPr>
        <p:spPr>
          <a:xfrm>
            <a:off x="3429000" y="5181600"/>
            <a:ext cx="1817359" cy="33528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How about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this starburst?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3" name="Explosion 2 12"/>
          <p:cNvSpPr/>
          <p:nvPr/>
        </p:nvSpPr>
        <p:spPr>
          <a:xfrm>
            <a:off x="4628619" y="1016001"/>
            <a:ext cx="1743301" cy="1845012"/>
          </a:xfrm>
          <a:prstGeom prst="irregularSeal2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arlow Solid Italic" pitchFamily="82" charset="0"/>
              </a:rPr>
              <a:t>Is this one any Better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arlow Solid Italic" pitchFamily="82" charset="0"/>
              </a:rPr>
              <a:t>?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Harlow Solid Italic" pitchFamily="82" charset="0"/>
            </a:endParaRPr>
          </a:p>
        </p:txBody>
      </p:sp>
      <p:sp>
        <p:nvSpPr>
          <p:cNvPr id="14" name="Explosion 2 13"/>
          <p:cNvSpPr/>
          <p:nvPr/>
        </p:nvSpPr>
        <p:spPr>
          <a:xfrm>
            <a:off x="285750" y="5893648"/>
            <a:ext cx="1885950" cy="2470825"/>
          </a:xfrm>
          <a:prstGeom prst="irregularSeal2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u="sng" dirty="0" smtClean="0">
                <a:solidFill>
                  <a:schemeClr val="accent6">
                    <a:lumMod val="50000"/>
                  </a:schemeClr>
                </a:solidFill>
              </a:rPr>
              <a:t>Got to be better, eh?</a:t>
            </a:r>
            <a:endParaRPr lang="en-US" i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62139" y="6146904"/>
            <a:ext cx="78586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500" b="1" dirty="0"/>
              <a:t>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F11B-BFF8-40B0-8E4E-0BC659F8F8D3}" type="slidenum">
              <a:rPr lang="en-US" smtClean="0"/>
              <a:t>2</a:t>
            </a:fld>
            <a:endParaRPr lang="en-US"/>
          </a:p>
        </p:txBody>
      </p:sp>
      <p:pic>
        <p:nvPicPr>
          <p:cNvPr id="3074" name="Picture 2" descr="C:\Users\410542\AppData\Local\Microsoft\Windows\Temporary Internet Files\Content.IE5\8MVQDCBG\MC900437988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65" y="1143000"/>
            <a:ext cx="1709235" cy="1080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410542\AppData\Local\Microsoft\Windows\Temporary Internet Files\Content.IE5\GZ6PS15Q\MC900434393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755" y="6629400"/>
            <a:ext cx="1296987" cy="88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124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voltage.wav"/>
          </p:stSnd>
        </p:sndAc>
      </p:transition>
    </mc:Choice>
    <mc:Fallback xmlns="">
      <p:transition spd="slow">
        <p:sndAc>
          <p:stSnd>
            <p:snd r:embed="rId8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 animBg="1"/>
      <p:bldP spid="11" grpId="0" animBg="1"/>
      <p:bldP spid="13" grpId="0" animBg="1"/>
      <p:bldP spid="14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3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Keep it simple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8" name="Content Placeholder 2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PowerPoint allows different slide designs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Get a clicker</a:t>
            </a:r>
          </a:p>
          <a:p>
            <a:r>
              <a:rPr lang="en-US" b="1" dirty="0">
                <a:solidFill>
                  <a:schemeClr val="tx1"/>
                </a:solidFill>
              </a:rPr>
              <a:t>Make animation simple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Bullets </a:t>
            </a:r>
            <a:r>
              <a:rPr lang="en-US" b="1" dirty="0">
                <a:solidFill>
                  <a:schemeClr val="tx1"/>
                </a:solidFill>
              </a:rPr>
              <a:t>should provide direction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4534234"/>
            <a:ext cx="3357797" cy="288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721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Still keeping it simple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Use Sans Serif fonts</a:t>
            </a:r>
          </a:p>
          <a:p>
            <a:r>
              <a:rPr lang="en-US" b="1" dirty="0">
                <a:solidFill>
                  <a:schemeClr val="tx1"/>
                </a:solidFill>
              </a:rPr>
              <a:t>Bullets are high level information</a:t>
            </a:r>
          </a:p>
          <a:p>
            <a:r>
              <a:rPr lang="en-US" b="1" dirty="0">
                <a:solidFill>
                  <a:schemeClr val="tx1"/>
                </a:solidFill>
              </a:rPr>
              <a:t>Slides make you think on your own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Slides can enhance perception </a:t>
            </a:r>
            <a:endParaRPr lang="en-US" b="1" dirty="0">
              <a:solidFill>
                <a:schemeClr val="tx1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5257800"/>
            <a:ext cx="2503378" cy="289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307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Final Simple Notes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More is not better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Think </a:t>
            </a:r>
            <a:r>
              <a:rPr lang="en-US" b="1" dirty="0">
                <a:solidFill>
                  <a:schemeClr val="tx1"/>
                </a:solidFill>
              </a:rPr>
              <a:t>4 – </a:t>
            </a:r>
            <a:r>
              <a:rPr lang="en-US" b="1" dirty="0" smtClean="0">
                <a:solidFill>
                  <a:schemeClr val="tx1"/>
                </a:solidFill>
              </a:rPr>
              <a:t>6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PowerPoint ‘s the tool not the presentation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Wordiness put you in the bull’s eye</a:t>
            </a:r>
            <a:endParaRPr lang="en-US" b="1" dirty="0" smtClean="0">
              <a:solidFill>
                <a:schemeClr val="tx1"/>
              </a:solidFill>
            </a:endParaRPr>
          </a:p>
          <a:p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4724400"/>
            <a:ext cx="32766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034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866</TotalTime>
  <Words>232</Words>
  <Application>Microsoft Office PowerPoint</Application>
  <PresentationFormat>On-screen Show (4:3)</PresentationFormat>
  <Paragraphs>52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Couture</vt:lpstr>
      <vt:lpstr>Apothecary</vt:lpstr>
      <vt:lpstr>PowerPoint Presentation</vt:lpstr>
      <vt:lpstr>PowerPoint Presentation</vt:lpstr>
      <vt:lpstr>Keep it simple</vt:lpstr>
      <vt:lpstr>Still keeping it simple</vt:lpstr>
      <vt:lpstr>Final Simple Notes</vt:lpstr>
    </vt:vector>
  </TitlesOfParts>
  <Company>DIRECTV,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slide</dc:title>
  <dc:creator>410542</dc:creator>
  <cp:lastModifiedBy>Brian Beisly</cp:lastModifiedBy>
  <cp:revision>54</cp:revision>
  <cp:lastPrinted>2013-03-13T14:40:19Z</cp:lastPrinted>
  <dcterms:created xsi:type="dcterms:W3CDTF">2013-03-01T23:07:48Z</dcterms:created>
  <dcterms:modified xsi:type="dcterms:W3CDTF">2013-03-22T21:43:52Z</dcterms:modified>
</cp:coreProperties>
</file>